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72" r:id="rId18"/>
    <p:sldId id="276" r:id="rId19"/>
    <p:sldId id="280" r:id="rId20"/>
    <p:sldId id="273" r:id="rId21"/>
    <p:sldId id="277" r:id="rId22"/>
    <p:sldId id="278" r:id="rId23"/>
    <p:sldId id="274" r:id="rId24"/>
    <p:sldId id="275" r:id="rId25"/>
    <p:sldId id="25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10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94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442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1958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938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771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194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243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92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0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436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584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8983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2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35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6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77DE-918B-4F67-9450-47098B76CB8E}" type="datetimeFigureOut">
              <a:rPr lang="en-AU" smtClean="0"/>
              <a:t>13/10/2018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2392B6-C3B5-4211-A53A-EFD7E1AE68F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14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21-A577-489E-885E-3F0DBD4CF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946" y="1341278"/>
            <a:ext cx="7766936" cy="1646302"/>
          </a:xfrm>
        </p:spPr>
        <p:txBody>
          <a:bodyPr/>
          <a:lstStyle/>
          <a:p>
            <a:pPr algn="l"/>
            <a:r>
              <a:rPr lang="en-US" sz="8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DoIT</a:t>
            </a:r>
            <a:endParaRPr lang="en-AU" sz="8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838AF-400D-457B-8FCD-93ABD3EEC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4009" y="5483249"/>
            <a:ext cx="4879212" cy="90376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Shirish Maharjan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11598385</a:t>
            </a:r>
            <a:endParaRPr lang="en-A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644C5F-E749-48B8-8206-6EF743D86E64}"/>
              </a:ext>
            </a:extLst>
          </p:cNvPr>
          <p:cNvSpPr txBox="1">
            <a:spLocks/>
          </p:cNvSpPr>
          <p:nvPr/>
        </p:nvSpPr>
        <p:spPr>
          <a:xfrm>
            <a:off x="1336946" y="3321971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ITC209 Assessment Item 5 App Presentation</a:t>
            </a:r>
            <a:endParaRPr lang="en-AU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2A84D-FB65-4736-BFD8-188B9080344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466D4AA-4217-4919-A003-72FC1C15A8D2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1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different layout and inflating them inside a particular section.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a different layout for a dialog box as shown in the screenshot.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735AC-BD45-4A0E-9069-A93B2FF7A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627736"/>
            <a:ext cx="7088946" cy="44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D00076-1FBC-46B6-84B8-BAC73A5238E7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 continued…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F408B4-BAD9-44FD-899A-7EEB09613A31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3879171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2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Using Calendar to set a certain time in a day and passing it to different methods.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Due Date and Time is set through Calendar to create a notification.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1D480-B1D5-4CA4-BDE1-0FA54C710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1" y="1740516"/>
            <a:ext cx="7877908" cy="3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59BDE-E5D3-4CC4-9B6A-2EA81879AD9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Techniques and Challenges continued..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C55AB21-DC53-4401-A8E3-5E5DA1EE8FBB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Interesting technique 3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Toast Messages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Toast Messages are a brilliant and easy method to give feedback to the user.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74EAD-5101-40F4-A9A0-99E89D76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749216"/>
            <a:ext cx="7011577" cy="6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84D686-9C0D-4E16-8208-7DA84C03296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couldn’t be done?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5A8925A-EA3B-4656-91E3-E95E428D27D8}"/>
              </a:ext>
            </a:extLst>
          </p:cNvPr>
          <p:cNvSpPr txBox="1">
            <a:spLocks/>
          </p:cNvSpPr>
          <p:nvPr/>
        </p:nvSpPr>
        <p:spPr>
          <a:xfrm>
            <a:off x="425544" y="1930400"/>
            <a:ext cx="4968092" cy="4483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task when checked to be deleted after 7 seconds.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Was done however created some bugs which didn’t update the </a:t>
            </a:r>
            <a:r>
              <a:rPr lang="en-US" dirty="0" err="1">
                <a:solidFill>
                  <a:schemeClr val="tx1"/>
                </a:solidFill>
              </a:rPr>
              <a:t>ListView</a:t>
            </a:r>
            <a:r>
              <a:rPr lang="en-US" dirty="0">
                <a:solidFill>
                  <a:schemeClr val="tx1"/>
                </a:solidFill>
              </a:rPr>
              <a:t> being displayed.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 err="1">
                <a:solidFill>
                  <a:schemeClr val="tx1"/>
                </a:solidFill>
              </a:rPr>
              <a:t>Insted</a:t>
            </a:r>
            <a:r>
              <a:rPr lang="en-US" dirty="0">
                <a:solidFill>
                  <a:schemeClr val="tx1"/>
                </a:solidFill>
              </a:rPr>
              <a:t> now task is deleted immediately after checkbox is checked.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Commented out code in the screenshot was used for the 7 second delay.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Slight changes in UI were made for better usability. For instance: Introduction of dialog box while adding or editing a task.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9BAEA-347D-47D6-8527-7B17779CC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18" y="1118865"/>
            <a:ext cx="569674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EFB0-B7DD-4D80-9C7E-3DE200470BE5}"/>
              </a:ext>
            </a:extLst>
          </p:cNvPr>
          <p:cNvSpPr txBox="1">
            <a:spLocks/>
          </p:cNvSpPr>
          <p:nvPr/>
        </p:nvSpPr>
        <p:spPr>
          <a:xfrm>
            <a:off x="412292" y="503582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Improvements for the Future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075E09FC-B39E-436D-9C5A-0EDD673DBD00}"/>
              </a:ext>
            </a:extLst>
          </p:cNvPr>
          <p:cNvSpPr txBox="1">
            <a:spLocks/>
          </p:cNvSpPr>
          <p:nvPr/>
        </p:nvSpPr>
        <p:spPr>
          <a:xfrm>
            <a:off x="412292" y="1506330"/>
            <a:ext cx="10560508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Social aspect can be added to the application.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Can be updated to a to do list application allowing multiple users to use the same list.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Allow application to be used for business projects, university assignments and so 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More options and menus can be added when social aspect is added to the application.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More informative notification can be added.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deletion of task after 7 seconds can be done too.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6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AAA8-A4FA-4DDC-9896-7C2C1597271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Architecture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A7B235-06F2-49E8-A2F2-A4B47E750B37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Class Diagram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9CD40-29BB-4A84-9276-C9743B35C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3" y="2584035"/>
            <a:ext cx="9249762" cy="28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3169-6139-4ACD-95E7-715351E9D74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Architecture continued..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CB7F4FE-F95C-43C5-9706-8CD7A8F8D4BB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Use Case Diagram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9C388-399B-4ABB-AA1A-C5322BAA7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079" y="1511444"/>
            <a:ext cx="6213155" cy="459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4301-278E-4052-8D70-A55BF3E43278}"/>
              </a:ext>
            </a:extLst>
          </p:cNvPr>
          <p:cNvSpPr txBox="1">
            <a:spLocks/>
          </p:cNvSpPr>
          <p:nvPr/>
        </p:nvSpPr>
        <p:spPr>
          <a:xfrm>
            <a:off x="703838" y="355803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Task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15A81318-8096-4CA1-9C7B-8A8AB8C11114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EA028-3934-45F9-92FF-EC81BFEE7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738" y="1532835"/>
            <a:ext cx="8146927" cy="3400708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A96BA2F-50BF-4002-B7FF-CD77947B4D27}"/>
              </a:ext>
            </a:extLst>
          </p:cNvPr>
          <p:cNvSpPr txBox="1">
            <a:spLocks/>
          </p:cNvSpPr>
          <p:nvPr/>
        </p:nvSpPr>
        <p:spPr>
          <a:xfrm>
            <a:off x="425542" y="1388928"/>
            <a:ext cx="3318195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Floating action button used to add a task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floating action button is pressed new_task_dialog.xml is inflated which is the layout for the add task dialog box.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Next slide shows event handler for the add button in the dialog box.</a:t>
            </a: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A5160-CB69-4D33-B37F-2702EC34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77" y="1152597"/>
            <a:ext cx="8010940" cy="54388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9F07AE-C485-4492-ACAE-0AF70277E04A}"/>
              </a:ext>
            </a:extLst>
          </p:cNvPr>
          <p:cNvSpPr txBox="1">
            <a:spLocks/>
          </p:cNvSpPr>
          <p:nvPr/>
        </p:nvSpPr>
        <p:spPr>
          <a:xfrm>
            <a:off x="664082" y="353506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Task continued..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BE6012A-2A99-43BC-9649-B3754DE3F53C}"/>
              </a:ext>
            </a:extLst>
          </p:cNvPr>
          <p:cNvSpPr txBox="1">
            <a:spLocks/>
          </p:cNvSpPr>
          <p:nvPr/>
        </p:nvSpPr>
        <p:spPr>
          <a:xfrm>
            <a:off x="425542" y="1388928"/>
            <a:ext cx="3556735" cy="531667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add task button is pressed, if condition checks if a task is entered.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If task is entered, it is added to the database using an instance of the </a:t>
            </a:r>
            <a:r>
              <a:rPr lang="en-US" dirty="0" err="1">
                <a:solidFill>
                  <a:schemeClr val="tx1"/>
                </a:solidFill>
              </a:rPr>
              <a:t>DatabaseHelper</a:t>
            </a:r>
            <a:r>
              <a:rPr lang="en-US" dirty="0">
                <a:solidFill>
                  <a:schemeClr val="tx1"/>
                </a:solidFill>
              </a:rPr>
              <a:t>  class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due date and time set by user is used to create a notification using alarm manager.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Calendar instance created to which current time and picked time is added.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Time from calendar instance in milliseconds and the pending intent is passed to the alarm manager.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6DAB-3DC7-405A-9C31-8B5AD00B63CB}"/>
              </a:ext>
            </a:extLst>
          </p:cNvPr>
          <p:cNvSpPr txBox="1">
            <a:spLocks/>
          </p:cNvSpPr>
          <p:nvPr/>
        </p:nvSpPr>
        <p:spPr>
          <a:xfrm>
            <a:off x="664082" y="353506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AndroidManifest.xml file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7D50B5E-E038-4579-B7B5-E06831751A98}"/>
              </a:ext>
            </a:extLst>
          </p:cNvPr>
          <p:cNvSpPr txBox="1">
            <a:spLocks/>
          </p:cNvSpPr>
          <p:nvPr/>
        </p:nvSpPr>
        <p:spPr>
          <a:xfrm>
            <a:off x="425542" y="1742434"/>
            <a:ext cx="3556735" cy="53166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err="1">
                <a:solidFill>
                  <a:schemeClr val="tx1"/>
                </a:solidFill>
              </a:rPr>
              <a:t>AlarmReceiver</a:t>
            </a:r>
            <a:r>
              <a:rPr lang="en-US" dirty="0">
                <a:solidFill>
                  <a:schemeClr val="tx1"/>
                </a:solidFill>
              </a:rPr>
              <a:t> added in manifest file so that when “</a:t>
            </a:r>
            <a:r>
              <a:rPr lang="en-US" altLang="en-US" dirty="0" err="1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doit.app.action.DISPLAY_NOTIFICATION</a:t>
            </a:r>
            <a:r>
              <a:rPr lang="en-US" altLang="en-US" dirty="0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” is called, </a:t>
            </a:r>
            <a:r>
              <a:rPr lang="en-US" altLang="en-US" dirty="0" err="1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AlarmReceiver’s</a:t>
            </a:r>
            <a:r>
              <a:rPr lang="en-US" altLang="en-US" dirty="0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onReceive</a:t>
            </a:r>
            <a:r>
              <a:rPr lang="en-US" altLang="en-US" dirty="0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 method is called.</a:t>
            </a: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  <a:latin typeface="Trebuchet MS (Body)"/>
              <a:cs typeface="Courier New" panose="02070309020205020404" pitchFamily="49" charset="0"/>
            </a:endParaRP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New intent instance is created to launch main activity when notification is tapped.</a:t>
            </a:r>
          </a:p>
          <a:p>
            <a:pPr>
              <a:buClrTx/>
            </a:pPr>
            <a:endParaRPr lang="en-US" altLang="en-US" dirty="0">
              <a:solidFill>
                <a:schemeClr val="tx1"/>
              </a:solidFill>
              <a:latin typeface="Trebuchet MS (Body)"/>
              <a:cs typeface="Courier New" panose="02070309020205020404" pitchFamily="49" charset="0"/>
            </a:endParaRPr>
          </a:p>
          <a:p>
            <a:pPr>
              <a:buClrTx/>
            </a:pPr>
            <a:r>
              <a:rPr lang="en-US" altLang="en-US" dirty="0">
                <a:solidFill>
                  <a:schemeClr val="tx1"/>
                </a:solidFill>
                <a:latin typeface="Trebuchet MS (Body)"/>
                <a:cs typeface="Courier New" panose="02070309020205020404" pitchFamily="49" charset="0"/>
              </a:rPr>
              <a:t>Contents of notification is set.</a:t>
            </a:r>
            <a:endParaRPr lang="en-US" altLang="en-US" dirty="0">
              <a:solidFill>
                <a:schemeClr val="tx1"/>
              </a:solidFill>
              <a:latin typeface="Trebuchet MS (Body)"/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BA8DB6-0424-4376-A505-14D59C81E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11" y="1082034"/>
            <a:ext cx="6372278" cy="132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EFEF82-3235-4BF1-B0E3-44DEAED53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56" y="2523113"/>
            <a:ext cx="7611902" cy="42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0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81297C-162F-42EC-9DD6-65B1B9A8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722A290-2B85-4012-9F72-48A05380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3" y="1391963"/>
            <a:ext cx="10414735" cy="4518507"/>
          </a:xfrm>
        </p:spPr>
        <p:txBody>
          <a:bodyPr>
            <a:normAutofit fontScale="92500"/>
          </a:bodyPr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My name is Shirish Maharjan and I’m from Kathmandu, Nepal.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am pursuing a Bachelor’s in Information Technology (Specializing in Software Development).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love Science and Technology therefore to be involved in the field I have pursued this degree.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For short term I am looking for a Web Developer role. However, I would love to be involved in other fields in Software Development.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 long term I want to go back to my country and use technology to help in their day to day lives.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 have experience in Java, Java EE, JAX RS and other web APIs.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36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059FA-DD78-42AE-9534-D8F3A274FB99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Due Date (Creating a date and time picker dialog)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A5B69-FA91-4AAE-AF5C-89EB40160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30399"/>
            <a:ext cx="6197839" cy="4072835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3938BD0F-55B2-4CF2-9FB2-63BDF348B5ED}"/>
              </a:ext>
            </a:extLst>
          </p:cNvPr>
          <p:cNvSpPr txBox="1">
            <a:spLocks/>
          </p:cNvSpPr>
          <p:nvPr/>
        </p:nvSpPr>
        <p:spPr>
          <a:xfrm>
            <a:off x="425544" y="1930400"/>
            <a:ext cx="4968092" cy="44836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This code handles the set due date and due time button in the add task dialog box.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respective buttons are clicked, respective dialog box are displayed using the </a:t>
            </a:r>
            <a:r>
              <a:rPr lang="en-US" dirty="0" err="1">
                <a:solidFill>
                  <a:schemeClr val="tx1"/>
                </a:solidFill>
              </a:rPr>
              <a:t>Wdullaer</a:t>
            </a:r>
            <a:r>
              <a:rPr lang="en-US" dirty="0">
                <a:solidFill>
                  <a:schemeClr val="tx1"/>
                </a:solidFill>
              </a:rPr>
              <a:t> Library.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date or time is picked, it is set in a  global variable.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These variables are accessed when a notification needs to be set at a specific time.</a:t>
            </a: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7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554CF-E491-4234-B8D5-6DF2C9E4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78" y="1930400"/>
            <a:ext cx="7868748" cy="41344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923C614-54B7-42D8-B46F-6CB876860831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Due Date continued.. (What happens when a date and time is set)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6F546C8-0943-495B-ADF5-2446C6C809B4}"/>
              </a:ext>
            </a:extLst>
          </p:cNvPr>
          <p:cNvSpPr txBox="1">
            <a:spLocks/>
          </p:cNvSpPr>
          <p:nvPr/>
        </p:nvSpPr>
        <p:spPr>
          <a:xfrm>
            <a:off x="425544" y="1930400"/>
            <a:ext cx="3192299" cy="41344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Picked date set to Global Variable </a:t>
            </a:r>
            <a:r>
              <a:rPr lang="en-US" dirty="0" err="1">
                <a:solidFill>
                  <a:schemeClr val="tx1"/>
                </a:solidFill>
              </a:rPr>
              <a:t>setDueDate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Picked date time to Global Variable </a:t>
            </a:r>
            <a:r>
              <a:rPr lang="en-US" dirty="0" err="1">
                <a:solidFill>
                  <a:schemeClr val="tx1"/>
                </a:solidFill>
              </a:rPr>
              <a:t>setDueTime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2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7C5CE3-E48E-4417-A936-8B58B0AAB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6" y="1930400"/>
            <a:ext cx="9904542" cy="45977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E9AE41B-698C-47B4-958B-D6ECEA90FAF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Due Date continued.. (Setting an alarm as soon as a task is added using Alarm Receiver)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130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379D-E560-4085-8985-D9F1B17D5807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Edit Task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B6D2F-4AD4-4C3E-8A89-CA8798162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58" y="817596"/>
            <a:ext cx="6930886" cy="5430804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068BD95-F5A3-49CF-B7FE-469BEE9F1279}"/>
              </a:ext>
            </a:extLst>
          </p:cNvPr>
          <p:cNvSpPr txBox="1">
            <a:spLocks/>
          </p:cNvSpPr>
          <p:nvPr/>
        </p:nvSpPr>
        <p:spPr>
          <a:xfrm>
            <a:off x="178447" y="1387061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Edit allowed when existing task is tapped.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Code shows how dialog box for edit is displayed with edit button.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Edit button is pressed, task is edited, database is updated and toast message is displayed.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3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5949-BC3C-41BA-BD53-73C240BB0A8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 as done/ Delete task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004397B-AF07-41FD-939C-EFF329A849DC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4329337" cy="44836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This method is called when check box is checked.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Code checks if check box is checked after which task is deleted.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Commented code was done to delete the task after 7 seconds.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This deleted the task in 7 seconds however bugs were there. Therefore it was ignored.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E9B72-FDCC-497B-91F0-623DCB5C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95" y="1732920"/>
            <a:ext cx="5830114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6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0BBEE-16E2-462E-B856-395D865F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Demonstration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5C50DD-B411-4BC5-9ADD-7BF8246B1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61" y="1391963"/>
            <a:ext cx="8596668" cy="451850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Firstly adding a task to the to do list and setting a due date and time.</a:t>
            </a:r>
          </a:p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When due time approaches a notification is sent notifying the user that a task is due. (1 hour before task is due)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Task is deleted by checking the check box.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Task is edited by simply tapping on the text.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Even when application is reopened, entered tasks exists because they are stored in a internal database.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528F6C5D-4106-4C36-9FA3-9D4B5A762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7788" y="609600"/>
            <a:ext cx="2609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00238-C8A6-4A2F-A136-81E886A6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 Overview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E9583C4-5D7A-4B17-819B-A523FA77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3" y="1391963"/>
            <a:ext cx="10414735" cy="5247376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 checklist helps us to stay focused and productive.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DoIT is a simple to do list application allowing users to add, edit and delete tasks and set a due date for the task.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due date is a reminder for the user to stay focused on tasks.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Anyone looking to stay productive can use this app.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In this current day and age where everyone is busy, a to do list app comes in handy to stay productive.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80D2-98E5-4808-91FA-4524C30FF04B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805137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 Functionality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20AA5CF-FB7E-48FF-A328-5BC2947CB9C4}"/>
              </a:ext>
            </a:extLst>
          </p:cNvPr>
          <p:cNvSpPr txBox="1">
            <a:spLocks/>
          </p:cNvSpPr>
          <p:nvPr/>
        </p:nvSpPr>
        <p:spPr>
          <a:xfrm>
            <a:off x="518309" y="1600442"/>
            <a:ext cx="10414735" cy="36571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 a Task to the database.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 a Due Date and Time for a task and set a notification an hour before the due time.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Edit a Task and update the database.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Delete a Task/ Mark as done and delete the task from the database after 7 seconds.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7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550-8AA4-4366-9215-C442964F21E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Continued….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DD8BFCE-690D-4A15-9A83-A8BAB6391419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Users can add a task to the application which they need to do.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Added task is saved in the database for users to view later.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Edit a task when required allowing users to make changes to the tasks entered.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What’ the point of a checklist if one cannot mark it as done.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The satisfaction of completing a task is realized when the checkbox next to the task is checked and the task is deleted from the database.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0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93CA-2AC8-46B9-B9EA-2533F5837BD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Reminder Notification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F2D9F14-BFC2-4EDA-BC9D-6F8BF81434B9}"/>
              </a:ext>
            </a:extLst>
          </p:cNvPr>
          <p:cNvSpPr txBox="1">
            <a:spLocks/>
          </p:cNvSpPr>
          <p:nvPr/>
        </p:nvSpPr>
        <p:spPr>
          <a:xfrm>
            <a:off x="518309" y="1930400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Do it also allows user to set a due date and time.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This allows the application to send a reminder.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 reminder is sent an hour before the task is due.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Reminders remind users to stay focused and productive.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9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610E-FFAA-440A-AC66-974AF4ECA1F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Used</a:t>
            </a:r>
          </a:p>
          <a:p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EEB20F9B-C001-4CE8-99BE-F952B0BC4620}"/>
              </a:ext>
            </a:extLst>
          </p:cNvPr>
          <p:cNvSpPr txBox="1">
            <a:spLocks/>
          </p:cNvSpPr>
          <p:nvPr/>
        </p:nvSpPr>
        <p:spPr>
          <a:xfrm>
            <a:off x="412291" y="1617250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Platform chosen for the development of the app.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is the most popular platform used today.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Google Play Store has the most number of applications.</a:t>
            </a:r>
          </a:p>
          <a:p>
            <a:pPr marL="0" indent="0">
              <a:buClrTx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94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A61E-2191-434C-8447-BE612BB71D52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Used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EE854FC-348E-4B0B-9E96-0866B6E28BE1}"/>
              </a:ext>
            </a:extLst>
          </p:cNvPr>
          <p:cNvSpPr txBox="1">
            <a:spLocks/>
          </p:cNvSpPr>
          <p:nvPr/>
        </p:nvSpPr>
        <p:spPr>
          <a:xfrm>
            <a:off x="425543" y="1930400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Studio used as IDE.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Android SDK API 18 (</a:t>
            </a:r>
            <a:r>
              <a:rPr lang="en-US" dirty="0" err="1">
                <a:solidFill>
                  <a:schemeClr val="tx1"/>
                </a:solidFill>
              </a:rPr>
              <a:t>JellyBean</a:t>
            </a:r>
            <a:r>
              <a:rPr lang="en-US" dirty="0">
                <a:solidFill>
                  <a:schemeClr val="tx1"/>
                </a:solidFill>
              </a:rPr>
              <a:t> 4.3) was used to develop the application.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 err="1">
                <a:solidFill>
                  <a:schemeClr val="tx1"/>
                </a:solidFill>
              </a:rPr>
              <a:t>Wdullaer</a:t>
            </a:r>
            <a:r>
              <a:rPr lang="en-US" dirty="0">
                <a:solidFill>
                  <a:schemeClr val="tx1"/>
                </a:solidFill>
              </a:rPr>
              <a:t> Library was used for adding Date and Time Picker.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4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9116-730E-42E3-854C-50D58FCDB96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Requirements</a:t>
            </a:r>
            <a:endParaRPr lang="en-AU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6A9176C-08FA-4806-AF1D-D484479B62BC}"/>
              </a:ext>
            </a:extLst>
          </p:cNvPr>
          <p:cNvSpPr txBox="1">
            <a:spLocks/>
          </p:cNvSpPr>
          <p:nvPr/>
        </p:nvSpPr>
        <p:spPr>
          <a:xfrm>
            <a:off x="425543" y="1391963"/>
            <a:ext cx="10414735" cy="45185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OS Version: Android 4.3(Google APIs) API 18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AVD used while testing: 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Nexus 5 with API 18, Android 4.3(Google APIs)</a:t>
            </a:r>
          </a:p>
          <a:p>
            <a:pPr marL="0" indent="0">
              <a:buClrTx/>
              <a:buFont typeface="Wingdings 3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</a:pP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1855C-62B2-4E49-BEFC-085C43345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6" y="3429271"/>
            <a:ext cx="11615347" cy="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177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247</TotalTime>
  <Words>1252</Words>
  <Application>Microsoft Office PowerPoint</Application>
  <PresentationFormat>Widescreen</PresentationFormat>
  <Paragraphs>190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Trebuchet MS</vt:lpstr>
      <vt:lpstr>Trebuchet MS (Body)</vt:lpstr>
      <vt:lpstr>Wingdings 3</vt:lpstr>
      <vt:lpstr>Facet</vt:lpstr>
      <vt:lpstr>DoIT</vt:lpstr>
      <vt:lpstr>Introduction</vt:lpstr>
      <vt:lpstr>App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DoIT</dc:title>
  <dc:creator>Shirish Maharjan</dc:creator>
  <cp:lastModifiedBy>Shirish Maharjan</cp:lastModifiedBy>
  <cp:revision>26</cp:revision>
  <dcterms:created xsi:type="dcterms:W3CDTF">2018-10-11T12:18:15Z</dcterms:created>
  <dcterms:modified xsi:type="dcterms:W3CDTF">2018-10-13T13:00:46Z</dcterms:modified>
</cp:coreProperties>
</file>